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photoAlbum showCaptions="1" layout="4picTitle" frame="frameStyle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EF38C9-8793-45D6-871B-48F96DFAE7F1}" type="datetimeFigureOut">
              <a:rPr lang="en-US" smtClean="0"/>
              <a:pPr/>
              <a:t>2008-10-29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9FC2DC-29C5-41AB-A250-403569E10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rand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Photo Album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CM Cornelius</a:t>
            </a:r>
            <a:endParaRPr lang="en-GB" dirty="0"/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1177925" y="1646238"/>
            <a:ext cx="2559050" cy="2274887"/>
            <a:chOff x="1177925" y="1646238"/>
            <a:chExt cx="2559050" cy="2274887"/>
          </a:xfrm>
        </p:grpSpPr>
        <p:pic>
          <p:nvPicPr>
            <p:cNvPr id="4" name="Picture 3" descr="DSC00264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177925" y="1646238"/>
              <a:ext cx="255905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77925" y="3578225"/>
              <a:ext cx="25590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DSC00264</a:t>
              </a:r>
              <a:endParaRPr lang="en-US" sz="160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5407025" y="1646238"/>
            <a:ext cx="2559050" cy="2274887"/>
            <a:chOff x="5407025" y="1646238"/>
            <a:chExt cx="2559050" cy="2274887"/>
          </a:xfrm>
        </p:grpSpPr>
        <p:pic>
          <p:nvPicPr>
            <p:cNvPr id="7" name="Picture 6" descr="kersfees 2007 131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407025" y="1646238"/>
              <a:ext cx="255905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407025" y="3578225"/>
              <a:ext cx="25590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kersfees 2007 131</a:t>
              </a:r>
              <a:endParaRPr lang="en-US" sz="1600"/>
            </a:p>
          </p:txBody>
        </p:sp>
      </p:grp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1174750" y="4137025"/>
            <a:ext cx="2565400" cy="2274888"/>
            <a:chOff x="1174750" y="4137025"/>
            <a:chExt cx="2565400" cy="2274888"/>
          </a:xfrm>
        </p:grpSpPr>
        <p:pic>
          <p:nvPicPr>
            <p:cNvPr id="10" name="Picture 9" descr="P1240004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11747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11747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P1240004</a:t>
              </a:r>
              <a:endParaRPr lang="en-US" sz="1600"/>
            </a:p>
          </p:txBody>
        </p:sp>
      </p:grpSp>
      <p:grpSp>
        <p:nvGrpSpPr>
          <p:cNvPr id="15" name="Group 14"/>
          <p:cNvGrpSpPr>
            <a:grpSpLocks noGrp="1" noUngrp="1" noChangeAspect="1"/>
          </p:cNvGrpSpPr>
          <p:nvPr/>
        </p:nvGrpSpPr>
        <p:grpSpPr>
          <a:xfrm>
            <a:off x="5403850" y="4137025"/>
            <a:ext cx="2565400" cy="2274888"/>
            <a:chOff x="5403850" y="4137025"/>
            <a:chExt cx="2565400" cy="2274888"/>
          </a:xfrm>
        </p:grpSpPr>
        <p:pic>
          <p:nvPicPr>
            <p:cNvPr id="13" name="Picture 12" descr="P2050040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4038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4038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P2050040</a:t>
              </a:r>
              <a:endParaRPr lang="en-US" sz="1600"/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1174750" y="1646238"/>
            <a:ext cx="2565400" cy="2274887"/>
            <a:chOff x="1174750" y="1646238"/>
            <a:chExt cx="2565400" cy="2274887"/>
          </a:xfrm>
        </p:grpSpPr>
        <p:pic>
          <p:nvPicPr>
            <p:cNvPr id="4" name="Picture 3" descr="P2060042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1747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747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P2060042</a:t>
              </a:r>
              <a:endParaRPr lang="en-US" sz="160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5403850" y="1646238"/>
            <a:ext cx="2565400" cy="2274887"/>
            <a:chOff x="5403850" y="1646238"/>
            <a:chExt cx="2565400" cy="2274887"/>
          </a:xfrm>
        </p:grpSpPr>
        <p:pic>
          <p:nvPicPr>
            <p:cNvPr id="7" name="Picture 6" descr="P2060046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4038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4038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P2060046</a:t>
              </a:r>
              <a:endParaRPr lang="en-US" sz="1600"/>
            </a:p>
          </p:txBody>
        </p:sp>
      </p:grp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1174750" y="4137025"/>
            <a:ext cx="2565400" cy="2274888"/>
            <a:chOff x="1174750" y="4137025"/>
            <a:chExt cx="2565400" cy="2274888"/>
          </a:xfrm>
        </p:grpSpPr>
        <p:pic>
          <p:nvPicPr>
            <p:cNvPr id="10" name="Picture 9" descr="P2060052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11747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11747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P2060052</a:t>
              </a:r>
              <a:endParaRPr lang="en-US" sz="1600"/>
            </a:p>
          </p:txBody>
        </p:sp>
      </p:grpSp>
      <p:grpSp>
        <p:nvGrpSpPr>
          <p:cNvPr id="15" name="Group 14"/>
          <p:cNvGrpSpPr>
            <a:grpSpLocks noGrp="1" noUngrp="1" noChangeAspect="1"/>
          </p:cNvGrpSpPr>
          <p:nvPr/>
        </p:nvGrpSpPr>
        <p:grpSpPr>
          <a:xfrm>
            <a:off x="5403850" y="4137025"/>
            <a:ext cx="2565400" cy="2274888"/>
            <a:chOff x="5403850" y="4137025"/>
            <a:chExt cx="2565400" cy="2274888"/>
          </a:xfrm>
        </p:grpSpPr>
        <p:pic>
          <p:nvPicPr>
            <p:cNvPr id="13" name="Picture 12" descr="P2270005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4038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4038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P2270005</a:t>
              </a:r>
              <a:endParaRPr lang="en-US" sz="1600"/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1174750" y="1646238"/>
            <a:ext cx="2565400" cy="2274887"/>
            <a:chOff x="1174750" y="1646238"/>
            <a:chExt cx="2565400" cy="2274887"/>
          </a:xfrm>
        </p:grpSpPr>
        <p:pic>
          <p:nvPicPr>
            <p:cNvPr id="4" name="Picture 3" descr="P3130047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1747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747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P3130047</a:t>
              </a:r>
              <a:endParaRPr lang="en-US" sz="160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5403850" y="1646238"/>
            <a:ext cx="2565400" cy="2274887"/>
            <a:chOff x="5403850" y="1646238"/>
            <a:chExt cx="2565400" cy="2274887"/>
          </a:xfrm>
        </p:grpSpPr>
        <p:pic>
          <p:nvPicPr>
            <p:cNvPr id="7" name="Picture 6" descr="P3170026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4038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4038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P3170026</a:t>
              </a:r>
              <a:endParaRPr lang="en-US" sz="1600"/>
            </a:p>
          </p:txBody>
        </p:sp>
      </p:grp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1174750" y="4137025"/>
            <a:ext cx="2565400" cy="2274888"/>
            <a:chOff x="1174750" y="4137025"/>
            <a:chExt cx="2565400" cy="2274888"/>
          </a:xfrm>
        </p:grpSpPr>
        <p:pic>
          <p:nvPicPr>
            <p:cNvPr id="10" name="Picture 9" descr="P3170039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11747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11747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P3170039</a:t>
              </a:r>
              <a:endParaRPr lang="en-US" sz="1600"/>
            </a:p>
          </p:txBody>
        </p:sp>
      </p:grpSp>
      <p:grpSp>
        <p:nvGrpSpPr>
          <p:cNvPr id="15" name="Group 14"/>
          <p:cNvGrpSpPr>
            <a:grpSpLocks noGrp="1" noUngrp="1" noChangeAspect="1"/>
          </p:cNvGrpSpPr>
          <p:nvPr/>
        </p:nvGrpSpPr>
        <p:grpSpPr>
          <a:xfrm>
            <a:off x="5403850" y="4137025"/>
            <a:ext cx="2565400" cy="2274888"/>
            <a:chOff x="5403850" y="4137025"/>
            <a:chExt cx="2565400" cy="2274888"/>
          </a:xfrm>
        </p:grpSpPr>
        <p:pic>
          <p:nvPicPr>
            <p:cNvPr id="13" name="Picture 12" descr="P3170050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4038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4038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P3170050</a:t>
              </a:r>
              <a:endParaRPr lang="en-US" sz="1600"/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1174750" y="1646238"/>
            <a:ext cx="2565400" cy="2274887"/>
            <a:chOff x="1174750" y="1646238"/>
            <a:chExt cx="2565400" cy="2274887"/>
          </a:xfrm>
        </p:grpSpPr>
        <p:pic>
          <p:nvPicPr>
            <p:cNvPr id="4" name="Picture 3" descr="P3170066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1747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747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P3170066</a:t>
              </a:r>
              <a:endParaRPr lang="en-US" sz="160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5407025" y="1646238"/>
            <a:ext cx="2559050" cy="2274887"/>
            <a:chOff x="5407025" y="1646238"/>
            <a:chExt cx="2559050" cy="2274887"/>
          </a:xfrm>
        </p:grpSpPr>
        <p:pic>
          <p:nvPicPr>
            <p:cNvPr id="7" name="Picture 6" descr="P3170889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407025" y="1646238"/>
              <a:ext cx="255905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407025" y="3578225"/>
              <a:ext cx="25590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P3170889</a:t>
              </a:r>
              <a:endParaRPr lang="en-US" sz="1600"/>
            </a:p>
          </p:txBody>
        </p:sp>
      </p:grp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1174750" y="4137025"/>
            <a:ext cx="2565400" cy="2274888"/>
            <a:chOff x="1174750" y="4137025"/>
            <a:chExt cx="2565400" cy="2274888"/>
          </a:xfrm>
        </p:grpSpPr>
        <p:pic>
          <p:nvPicPr>
            <p:cNvPr id="10" name="Picture 9" descr="P3270049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11747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11747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P3270049</a:t>
              </a:r>
              <a:endParaRPr lang="en-US" sz="1600"/>
            </a:p>
          </p:txBody>
        </p:sp>
      </p:grpSp>
      <p:grpSp>
        <p:nvGrpSpPr>
          <p:cNvPr id="15" name="Group 14"/>
          <p:cNvGrpSpPr>
            <a:grpSpLocks noGrp="1" noUngrp="1" noChangeAspect="1"/>
          </p:cNvGrpSpPr>
          <p:nvPr/>
        </p:nvGrpSpPr>
        <p:grpSpPr>
          <a:xfrm>
            <a:off x="5403850" y="4137025"/>
            <a:ext cx="2565400" cy="2274888"/>
            <a:chOff x="5403850" y="4137025"/>
            <a:chExt cx="2565400" cy="2274888"/>
          </a:xfrm>
        </p:grpSpPr>
        <p:pic>
          <p:nvPicPr>
            <p:cNvPr id="13" name="Picture 12" descr="P5120014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4038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4038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P5120014</a:t>
              </a:r>
              <a:endParaRPr lang="en-US" sz="1600"/>
            </a:p>
          </p:txBody>
        </p:sp>
      </p:grpSp>
    </p:spTree>
  </p:cSld>
  <p:clrMapOvr>
    <a:masterClrMapping/>
  </p:clrMapOvr>
  <p:transition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1174750" y="1646238"/>
            <a:ext cx="2565400" cy="2274887"/>
            <a:chOff x="1174750" y="1646238"/>
            <a:chExt cx="2565400" cy="2274887"/>
          </a:xfrm>
        </p:grpSpPr>
        <p:pic>
          <p:nvPicPr>
            <p:cNvPr id="4" name="Picture 3" descr="P5120023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1747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747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P5120023</a:t>
              </a:r>
              <a:endParaRPr lang="en-US" sz="160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5403850" y="1646238"/>
            <a:ext cx="2565400" cy="2274887"/>
            <a:chOff x="5403850" y="1646238"/>
            <a:chExt cx="2565400" cy="2274887"/>
          </a:xfrm>
        </p:grpSpPr>
        <p:pic>
          <p:nvPicPr>
            <p:cNvPr id="7" name="Picture 6" descr="P5220025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4038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4038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P5220025</a:t>
              </a:r>
              <a:endParaRPr lang="en-US" sz="1600"/>
            </a:p>
          </p:txBody>
        </p:sp>
      </p:grp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1174750" y="4137025"/>
            <a:ext cx="2565400" cy="2274888"/>
            <a:chOff x="1174750" y="4137025"/>
            <a:chExt cx="2565400" cy="2274888"/>
          </a:xfrm>
        </p:grpSpPr>
        <p:pic>
          <p:nvPicPr>
            <p:cNvPr id="10" name="Picture 9" descr="P5300004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11747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11747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P5300004</a:t>
              </a:r>
              <a:endParaRPr lang="en-US" sz="1600"/>
            </a:p>
          </p:txBody>
        </p:sp>
      </p:grpSp>
      <p:grpSp>
        <p:nvGrpSpPr>
          <p:cNvPr id="15" name="Group 14"/>
          <p:cNvGrpSpPr>
            <a:grpSpLocks noGrp="1" noUngrp="1" noChangeAspect="1"/>
          </p:cNvGrpSpPr>
          <p:nvPr/>
        </p:nvGrpSpPr>
        <p:grpSpPr>
          <a:xfrm>
            <a:off x="5403850" y="4137025"/>
            <a:ext cx="2565400" cy="2274888"/>
            <a:chOff x="5403850" y="4137025"/>
            <a:chExt cx="2565400" cy="2274888"/>
          </a:xfrm>
        </p:grpSpPr>
        <p:pic>
          <p:nvPicPr>
            <p:cNvPr id="13" name="Picture 12" descr="P6130011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4038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4038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P6130011</a:t>
              </a:r>
              <a:endParaRPr lang="en-US" sz="1600"/>
            </a:p>
          </p:txBody>
        </p:sp>
      </p:grpSp>
    </p:spTree>
  </p:cSld>
  <p:clrMapOvr>
    <a:masterClrMapping/>
  </p:clrMapOvr>
  <p:transition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1174750" y="1646238"/>
            <a:ext cx="2565400" cy="2274887"/>
            <a:chOff x="1174750" y="1646238"/>
            <a:chExt cx="2565400" cy="2274887"/>
          </a:xfrm>
        </p:grpSpPr>
        <p:pic>
          <p:nvPicPr>
            <p:cNvPr id="4" name="Picture 3" descr="P9050021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1747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747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P9050021</a:t>
              </a:r>
              <a:endParaRPr lang="en-US" sz="1600"/>
            </a:p>
          </p:txBody>
        </p:sp>
      </p:grpSp>
      <p:grpSp>
        <p:nvGrpSpPr>
          <p:cNvPr id="9" name="Group 8"/>
          <p:cNvGrpSpPr>
            <a:grpSpLocks noGrp="1" noUngrp="1" noChangeAspect="1"/>
          </p:cNvGrpSpPr>
          <p:nvPr/>
        </p:nvGrpSpPr>
        <p:grpSpPr>
          <a:xfrm>
            <a:off x="5403850" y="1646238"/>
            <a:ext cx="2565400" cy="2274887"/>
            <a:chOff x="5403850" y="1646238"/>
            <a:chExt cx="2565400" cy="2274887"/>
          </a:xfrm>
        </p:grpSpPr>
        <p:pic>
          <p:nvPicPr>
            <p:cNvPr id="7" name="Picture 6" descr="P9090020.JPG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54038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54038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P9090020</a:t>
              </a:r>
              <a:endParaRPr lang="en-US" sz="1600"/>
            </a:p>
          </p:txBody>
        </p:sp>
      </p:grpSp>
      <p:grpSp>
        <p:nvGrpSpPr>
          <p:cNvPr id="12" name="Group 11"/>
          <p:cNvGrpSpPr>
            <a:grpSpLocks noGrp="1" noUngrp="1" noChangeAspect="1"/>
          </p:cNvGrpSpPr>
          <p:nvPr/>
        </p:nvGrpSpPr>
        <p:grpSpPr>
          <a:xfrm>
            <a:off x="1174750" y="4137025"/>
            <a:ext cx="2565400" cy="2274888"/>
            <a:chOff x="1174750" y="4137025"/>
            <a:chExt cx="2565400" cy="2274888"/>
          </a:xfrm>
        </p:grpSpPr>
        <p:pic>
          <p:nvPicPr>
            <p:cNvPr id="10" name="Picture 9" descr="P9250017.JPG"/>
            <p:cNvPicPr>
              <a:picLocks noRot="1" noChangeAspect="1" noMove="1" noResize="1"/>
            </p:cNvPicPr>
            <p:nvPr isPhoto="1"/>
          </p:nvPicPr>
          <p:blipFill>
            <a:blip r:embed="rId4" cstate="print">
              <a:lum/>
            </a:blip>
            <a:stretch>
              <a:fillRect/>
            </a:stretch>
          </p:blipFill>
          <p:spPr>
            <a:xfrm>
              <a:off x="1174750" y="4137025"/>
              <a:ext cx="2565400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1174750" y="6069013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P9250017</a:t>
              </a:r>
              <a:endParaRPr lang="en-US" sz="1600"/>
            </a:p>
          </p:txBody>
        </p:sp>
      </p:grpSp>
      <p:grpSp>
        <p:nvGrpSpPr>
          <p:cNvPr id="15" name="Group 14"/>
          <p:cNvGrpSpPr>
            <a:grpSpLocks noGrp="1" noUngrp="1" noChangeAspect="1"/>
          </p:cNvGrpSpPr>
          <p:nvPr/>
        </p:nvGrpSpPr>
        <p:grpSpPr>
          <a:xfrm>
            <a:off x="5214938" y="4137025"/>
            <a:ext cx="2941637" cy="2274888"/>
            <a:chOff x="5214938" y="4137025"/>
            <a:chExt cx="2941637" cy="2274888"/>
          </a:xfrm>
        </p:grpSpPr>
        <p:pic>
          <p:nvPicPr>
            <p:cNvPr id="13" name="Picture 12" descr="PA140008.JPG"/>
            <p:cNvPicPr>
              <a:picLocks noRot="1" noChangeAspect="1" noMove="1" noResize="1"/>
            </p:cNvPicPr>
            <p:nvPr isPhoto="1"/>
          </p:nvPicPr>
          <p:blipFill>
            <a:blip r:embed="rId5" cstate="print">
              <a:lum/>
            </a:blip>
            <a:stretch>
              <a:fillRect/>
            </a:stretch>
          </p:blipFill>
          <p:spPr>
            <a:xfrm>
              <a:off x="5214938" y="4137025"/>
              <a:ext cx="2941637" cy="1919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5214938" y="6069013"/>
              <a:ext cx="2941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PA140008</a:t>
              </a:r>
              <a:endParaRPr lang="en-US" sz="1600"/>
            </a:p>
          </p:txBody>
        </p:sp>
      </p:grpSp>
    </p:spTree>
  </p:cSld>
  <p:clrMapOvr>
    <a:masterClrMapping/>
  </p:clrMapOvr>
  <p:transition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>
            <a:grpSpLocks noGrp="1" noUngrp="1" noChangeAspect="1"/>
          </p:cNvGrpSpPr>
          <p:nvPr/>
        </p:nvGrpSpPr>
        <p:grpSpPr>
          <a:xfrm>
            <a:off x="1174750" y="1646238"/>
            <a:ext cx="2565400" cy="2274887"/>
            <a:chOff x="1174750" y="1646238"/>
            <a:chExt cx="2565400" cy="2274887"/>
          </a:xfrm>
        </p:grpSpPr>
        <p:pic>
          <p:nvPicPr>
            <p:cNvPr id="4" name="Picture 3" descr="simposium 07 051.jpg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1174750" y="1646238"/>
              <a:ext cx="2565400" cy="19192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174750" y="3578225"/>
              <a:ext cx="2565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en-US" sz="1600" smtClean="0"/>
                <a:t>simposium 07 051</a:t>
              </a:r>
              <a:endParaRPr lang="en-US" sz="1600"/>
            </a:p>
          </p:txBody>
        </p:sp>
      </p:grpSp>
    </p:spTree>
  </p:cSld>
  <p:clrMapOvr>
    <a:masterClrMapping/>
  </p:clrMapOvr>
  <p:transition advClick="0" advTm="5000">
    <p:random/>
  </p:transition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</TotalTime>
  <Words>34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Photo Album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User</dc:creator>
  <cp:lastModifiedBy>Chcornel</cp:lastModifiedBy>
  <cp:revision>3</cp:revision>
  <dcterms:created xsi:type="dcterms:W3CDTF">2008-10-28T21:39:50Z</dcterms:created>
  <dcterms:modified xsi:type="dcterms:W3CDTF">2008-10-29T13:10:10Z</dcterms:modified>
</cp:coreProperties>
</file>