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co-Lee Smith" initials="FS" lastIdx="1" clrIdx="0">
    <p:extLst>
      <p:ext uri="{19B8F6BF-5375-455C-9EA6-DF929625EA0E}">
        <p15:presenceInfo xmlns:p15="http://schemas.microsoft.com/office/powerpoint/2012/main" userId="S::Franco-Lee.Smith@westerncape.gov.za::7f856526-702f-4e03-8500-7382bc530c6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1A5ED7-1CA2-48AE-8BDB-76C37DAE1A0C}" type="doc">
      <dgm:prSet loTypeId="urn:microsoft.com/office/officeart/2005/8/layout/cycle4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92B5C24-24B2-4367-8C63-EDEB84D8E042}">
      <dgm:prSet phldrT="[Text]"/>
      <dgm:spPr/>
      <dgm:t>
        <a:bodyPr/>
        <a:lstStyle/>
        <a:p>
          <a:r>
            <a:rPr lang="en-ZA" dirty="0"/>
            <a:t>1.  Provide Information and Nomination Forms</a:t>
          </a:r>
          <a:endParaRPr lang="en-US" dirty="0"/>
        </a:p>
      </dgm:t>
    </dgm:pt>
    <dgm:pt modelId="{0CA9AE64-573F-412D-882C-DBA8CE60116C}" type="parTrans" cxnId="{7F3D8F6D-961C-438A-97DB-93BA27FFF084}">
      <dgm:prSet/>
      <dgm:spPr/>
      <dgm:t>
        <a:bodyPr/>
        <a:lstStyle/>
        <a:p>
          <a:endParaRPr lang="en-US"/>
        </a:p>
      </dgm:t>
    </dgm:pt>
    <dgm:pt modelId="{CB4FE20C-8AEF-4CEF-87DF-006138AA34A4}" type="sibTrans" cxnId="{7F3D8F6D-961C-438A-97DB-93BA27FFF084}">
      <dgm:prSet/>
      <dgm:spPr/>
      <dgm:t>
        <a:bodyPr/>
        <a:lstStyle/>
        <a:p>
          <a:endParaRPr lang="en-US"/>
        </a:p>
      </dgm:t>
    </dgm:pt>
    <dgm:pt modelId="{5EE828E7-B083-4FFC-BE85-80A3FE8EFC37}">
      <dgm:prSet phldrT="[Text]" custT="1"/>
      <dgm:spPr/>
      <dgm:t>
        <a:bodyPr/>
        <a:lstStyle/>
        <a:p>
          <a:r>
            <a:rPr lang="en-ZA" sz="1200" dirty="0">
              <a:latin typeface="Century Gothic" panose="020B0502020202020204" pitchFamily="34" charset="0"/>
            </a:rPr>
            <a:t>Sub-District Provide Information on Registration Process and Nomination form to Partner</a:t>
          </a:r>
          <a:endParaRPr lang="en-US" sz="1200" dirty="0">
            <a:latin typeface="Century Gothic" panose="020B0502020202020204" pitchFamily="34" charset="0"/>
          </a:endParaRPr>
        </a:p>
      </dgm:t>
    </dgm:pt>
    <dgm:pt modelId="{AB631E02-2590-4603-9B6A-A7818FB7E453}" type="parTrans" cxnId="{46DB1A64-EC95-4D7E-BF93-E6F3DDC7D952}">
      <dgm:prSet/>
      <dgm:spPr/>
      <dgm:t>
        <a:bodyPr/>
        <a:lstStyle/>
        <a:p>
          <a:endParaRPr lang="en-US"/>
        </a:p>
      </dgm:t>
    </dgm:pt>
    <dgm:pt modelId="{F605DCF1-832A-4C2B-AAB1-AD906DA69C2B}" type="sibTrans" cxnId="{46DB1A64-EC95-4D7E-BF93-E6F3DDC7D952}">
      <dgm:prSet/>
      <dgm:spPr/>
      <dgm:t>
        <a:bodyPr/>
        <a:lstStyle/>
        <a:p>
          <a:endParaRPr lang="en-US"/>
        </a:p>
      </dgm:t>
    </dgm:pt>
    <dgm:pt modelId="{22E6F5F7-BD01-4349-8F42-44C923F972A5}">
      <dgm:prSet phldrT="[Text]"/>
      <dgm:spPr/>
      <dgm:t>
        <a:bodyPr/>
        <a:lstStyle/>
        <a:p>
          <a:r>
            <a:rPr lang="en-ZA" dirty="0"/>
            <a:t>2.  Nomination and Registration on MFL</a:t>
          </a:r>
          <a:endParaRPr lang="en-US" dirty="0"/>
        </a:p>
      </dgm:t>
    </dgm:pt>
    <dgm:pt modelId="{B7286E3D-4367-4A9E-B0BD-250FE3279AD1}" type="parTrans" cxnId="{2041E290-843E-4126-924C-2763CEB9B247}">
      <dgm:prSet/>
      <dgm:spPr/>
      <dgm:t>
        <a:bodyPr/>
        <a:lstStyle/>
        <a:p>
          <a:endParaRPr lang="en-US"/>
        </a:p>
      </dgm:t>
    </dgm:pt>
    <dgm:pt modelId="{6D38ED20-87D3-4283-9ABC-DC25FC7B2A61}" type="sibTrans" cxnId="{2041E290-843E-4126-924C-2763CEB9B247}">
      <dgm:prSet/>
      <dgm:spPr/>
      <dgm:t>
        <a:bodyPr/>
        <a:lstStyle/>
        <a:p>
          <a:endParaRPr lang="en-US"/>
        </a:p>
      </dgm:t>
    </dgm:pt>
    <dgm:pt modelId="{9A5FDA23-AAAA-44D9-A5AA-1A19F277E3FD}">
      <dgm:prSet phldrT="[Text]" custT="1"/>
      <dgm:spPr/>
      <dgm:t>
        <a:bodyPr/>
        <a:lstStyle/>
        <a:p>
          <a:r>
            <a:rPr lang="en-ZA" sz="1200" dirty="0">
              <a:latin typeface="Century Gothic" panose="020B0502020202020204" pitchFamily="34" charset="0"/>
            </a:rPr>
            <a:t>The Private Organization/Partner</a:t>
          </a:r>
          <a:endParaRPr lang="en-US" sz="1200" dirty="0"/>
        </a:p>
      </dgm:t>
    </dgm:pt>
    <dgm:pt modelId="{7DC942B1-C42F-4659-9877-378EBD73A195}" type="parTrans" cxnId="{5EBE39B1-12BA-4F4D-B94C-8366EA42A12D}">
      <dgm:prSet/>
      <dgm:spPr/>
      <dgm:t>
        <a:bodyPr/>
        <a:lstStyle/>
        <a:p>
          <a:endParaRPr lang="en-US"/>
        </a:p>
      </dgm:t>
    </dgm:pt>
    <dgm:pt modelId="{E5D33D13-ED0F-4F04-A5DB-D9C28A69F2B3}" type="sibTrans" cxnId="{5EBE39B1-12BA-4F4D-B94C-8366EA42A12D}">
      <dgm:prSet/>
      <dgm:spPr/>
      <dgm:t>
        <a:bodyPr/>
        <a:lstStyle/>
        <a:p>
          <a:endParaRPr lang="en-US"/>
        </a:p>
      </dgm:t>
    </dgm:pt>
    <dgm:pt modelId="{86D4D629-2AEA-49F7-AF16-6B8D866A58C9}">
      <dgm:prSet phldrT="[Text]"/>
      <dgm:spPr/>
      <dgm:t>
        <a:bodyPr/>
        <a:lstStyle/>
        <a:p>
          <a:r>
            <a:rPr lang="en-ZA" dirty="0"/>
            <a:t>3. Registration on Sinjani</a:t>
          </a:r>
          <a:endParaRPr lang="en-US" dirty="0"/>
        </a:p>
      </dgm:t>
    </dgm:pt>
    <dgm:pt modelId="{6C67508E-E7E1-45AE-BE65-44ADB42CD486}" type="parTrans" cxnId="{C3D42CE4-7170-4793-8B86-7383716720C4}">
      <dgm:prSet/>
      <dgm:spPr/>
      <dgm:t>
        <a:bodyPr/>
        <a:lstStyle/>
        <a:p>
          <a:endParaRPr lang="en-US"/>
        </a:p>
      </dgm:t>
    </dgm:pt>
    <dgm:pt modelId="{2F9C7084-D1EE-4B52-A135-F692D01C4D6B}" type="sibTrans" cxnId="{C3D42CE4-7170-4793-8B86-7383716720C4}">
      <dgm:prSet/>
      <dgm:spPr/>
      <dgm:t>
        <a:bodyPr/>
        <a:lstStyle/>
        <a:p>
          <a:endParaRPr lang="en-US"/>
        </a:p>
      </dgm:t>
    </dgm:pt>
    <dgm:pt modelId="{E39B9DB1-E717-4DC8-98F4-629882F97681}">
      <dgm:prSet phldrT="[Text]" custT="1"/>
      <dgm:spPr/>
      <dgm:t>
        <a:bodyPr/>
        <a:lstStyle/>
        <a:p>
          <a:r>
            <a:rPr lang="en-ZA" sz="1200" dirty="0">
              <a:latin typeface="Century Gothic" panose="020B0502020202020204" pitchFamily="34" charset="0"/>
            </a:rPr>
            <a:t>Sub-District Submits Sinjani Change Control form and Confirmation e-mail of MFL registration to the District Information management Unit</a:t>
          </a:r>
          <a:endParaRPr lang="en-US" sz="1200" dirty="0"/>
        </a:p>
      </dgm:t>
    </dgm:pt>
    <dgm:pt modelId="{84453725-E7C4-4B92-AB68-D69AC7D2C6CF}" type="parTrans" cxnId="{0A26EC40-0DA5-49B7-AA8E-9E5EDC17F291}">
      <dgm:prSet/>
      <dgm:spPr/>
      <dgm:t>
        <a:bodyPr/>
        <a:lstStyle/>
        <a:p>
          <a:endParaRPr lang="en-US"/>
        </a:p>
      </dgm:t>
    </dgm:pt>
    <dgm:pt modelId="{2B1FCB1F-D9D9-4FD4-9738-06DDEB2B8262}" type="sibTrans" cxnId="{0A26EC40-0DA5-49B7-AA8E-9E5EDC17F291}">
      <dgm:prSet/>
      <dgm:spPr/>
      <dgm:t>
        <a:bodyPr/>
        <a:lstStyle/>
        <a:p>
          <a:endParaRPr lang="en-US"/>
        </a:p>
      </dgm:t>
    </dgm:pt>
    <dgm:pt modelId="{43048B12-8E33-404C-93EC-8C77C0B4207B}">
      <dgm:prSet phldrT="[Text]"/>
      <dgm:spPr/>
      <dgm:t>
        <a:bodyPr/>
        <a:lstStyle/>
        <a:p>
          <a:r>
            <a:rPr lang="en-ZA" dirty="0"/>
            <a:t>4. Verification of Registration on MFL and Sinjani</a:t>
          </a:r>
          <a:endParaRPr lang="en-US" dirty="0"/>
        </a:p>
      </dgm:t>
    </dgm:pt>
    <dgm:pt modelId="{03418497-66B9-4363-A1D0-B5F1D4C21D12}" type="parTrans" cxnId="{4C3E6742-D525-419C-985C-CA5089B1701C}">
      <dgm:prSet/>
      <dgm:spPr/>
      <dgm:t>
        <a:bodyPr/>
        <a:lstStyle/>
        <a:p>
          <a:endParaRPr lang="en-US"/>
        </a:p>
      </dgm:t>
    </dgm:pt>
    <dgm:pt modelId="{D39BB98D-4BBD-4AEC-9BC3-E8FA20BBAD1B}" type="sibTrans" cxnId="{4C3E6742-D525-419C-985C-CA5089B1701C}">
      <dgm:prSet/>
      <dgm:spPr/>
      <dgm:t>
        <a:bodyPr/>
        <a:lstStyle/>
        <a:p>
          <a:endParaRPr lang="en-US"/>
        </a:p>
      </dgm:t>
    </dgm:pt>
    <dgm:pt modelId="{13CBB157-E33A-4062-9DB7-1BE639563BD3}">
      <dgm:prSet phldrT="[Text]" custT="1"/>
      <dgm:spPr/>
      <dgm:t>
        <a:bodyPr/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en-ZA" sz="1200" dirty="0">
              <a:latin typeface="Century Gothic" panose="020B0502020202020204" pitchFamily="34" charset="0"/>
            </a:rPr>
            <a:t>District Verify what organization registers for on Sinjani</a:t>
          </a:r>
          <a:endParaRPr lang="en-US" sz="1200" dirty="0"/>
        </a:p>
      </dgm:t>
    </dgm:pt>
    <dgm:pt modelId="{9A58A85E-2672-4759-B3AF-E318EA385681}" type="parTrans" cxnId="{D6D8C7D4-DF4D-45FC-8D51-C57BEEF2ABCC}">
      <dgm:prSet/>
      <dgm:spPr/>
      <dgm:t>
        <a:bodyPr/>
        <a:lstStyle/>
        <a:p>
          <a:endParaRPr lang="en-US"/>
        </a:p>
      </dgm:t>
    </dgm:pt>
    <dgm:pt modelId="{9AFD2E31-07A8-4BCE-A05A-51B2EAF7D2CA}" type="sibTrans" cxnId="{D6D8C7D4-DF4D-45FC-8D51-C57BEEF2ABCC}">
      <dgm:prSet/>
      <dgm:spPr/>
      <dgm:t>
        <a:bodyPr/>
        <a:lstStyle/>
        <a:p>
          <a:endParaRPr lang="en-US"/>
        </a:p>
      </dgm:t>
    </dgm:pt>
    <dgm:pt modelId="{3302A185-09F5-444D-BF33-97575FEF188B}">
      <dgm:prSet phldrT="[Text]" custT="1"/>
      <dgm:spPr/>
      <dgm:t>
        <a:bodyPr/>
        <a:lstStyle/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endParaRPr lang="en-US" sz="1200" dirty="0"/>
        </a:p>
      </dgm:t>
    </dgm:pt>
    <dgm:pt modelId="{4C4616DC-01AC-4D85-AAF8-E7A4F832C7CE}" type="parTrans" cxnId="{A1FF3E3B-07A6-4B74-B452-BF1B345EE466}">
      <dgm:prSet/>
      <dgm:spPr/>
      <dgm:t>
        <a:bodyPr/>
        <a:lstStyle/>
        <a:p>
          <a:endParaRPr lang="en-US"/>
        </a:p>
      </dgm:t>
    </dgm:pt>
    <dgm:pt modelId="{E1370380-10A6-4F4C-9ECA-262D46F7845F}" type="sibTrans" cxnId="{A1FF3E3B-07A6-4B74-B452-BF1B345EE466}">
      <dgm:prSet/>
      <dgm:spPr/>
      <dgm:t>
        <a:bodyPr/>
        <a:lstStyle/>
        <a:p>
          <a:endParaRPr lang="en-US"/>
        </a:p>
      </dgm:t>
    </dgm:pt>
    <dgm:pt modelId="{25BBF71D-DE00-40BA-BC13-30EB3B7E89CF}">
      <dgm:prSet phldrT="[Text]" custT="1"/>
      <dgm:spPr/>
      <dgm:t>
        <a:bodyPr/>
        <a:lstStyle/>
        <a:p>
          <a:r>
            <a:rPr lang="en-ZA" sz="1200" dirty="0">
              <a:latin typeface="Century Gothic" panose="020B0502020202020204" pitchFamily="34" charset="0"/>
            </a:rPr>
            <a:t>Register on MFL and send confirmation    e-mail to Sub-District Information Management</a:t>
          </a:r>
          <a:endParaRPr lang="en-US" sz="1200" dirty="0"/>
        </a:p>
      </dgm:t>
    </dgm:pt>
    <dgm:pt modelId="{B411CE20-4B87-4509-9C64-9D7DC1167086}" type="parTrans" cxnId="{57C400DA-0334-4B68-8570-C91CABB905F9}">
      <dgm:prSet/>
      <dgm:spPr/>
      <dgm:t>
        <a:bodyPr/>
        <a:lstStyle/>
        <a:p>
          <a:endParaRPr lang="en-US"/>
        </a:p>
      </dgm:t>
    </dgm:pt>
    <dgm:pt modelId="{36F6F421-933A-4F37-B2B0-028DDA0C7B3E}" type="sibTrans" cxnId="{57C400DA-0334-4B68-8570-C91CABB905F9}">
      <dgm:prSet/>
      <dgm:spPr/>
      <dgm:t>
        <a:bodyPr/>
        <a:lstStyle/>
        <a:p>
          <a:endParaRPr lang="en-US"/>
        </a:p>
      </dgm:t>
    </dgm:pt>
    <dgm:pt modelId="{B041D5DE-31F8-45DC-8ABE-663DB53C4802}">
      <dgm:prSet phldrT="[Text]" custT="1"/>
      <dgm:spPr/>
      <dgm:t>
        <a:bodyPr/>
        <a:lstStyle/>
        <a:p>
          <a:r>
            <a:rPr lang="en-ZA" sz="1200" dirty="0">
              <a:latin typeface="Century Gothic" panose="020B0502020202020204" pitchFamily="34" charset="0"/>
            </a:rPr>
            <a:t>The Sub-District provide additional support where needed</a:t>
          </a:r>
          <a:endParaRPr lang="en-US" sz="1200" dirty="0">
            <a:latin typeface="Century Gothic" panose="020B0502020202020204" pitchFamily="34" charset="0"/>
          </a:endParaRPr>
        </a:p>
      </dgm:t>
    </dgm:pt>
    <dgm:pt modelId="{F9ECB0BE-085A-4842-B7BD-C260CC3EC487}" type="parTrans" cxnId="{9CFF4E80-5905-4DB1-8156-87A571AB38B9}">
      <dgm:prSet/>
      <dgm:spPr/>
      <dgm:t>
        <a:bodyPr/>
        <a:lstStyle/>
        <a:p>
          <a:endParaRPr lang="en-US"/>
        </a:p>
      </dgm:t>
    </dgm:pt>
    <dgm:pt modelId="{189DEBA7-BD8A-4E3D-829C-73A7BF3F6C50}" type="sibTrans" cxnId="{9CFF4E80-5905-4DB1-8156-87A571AB38B9}">
      <dgm:prSet/>
      <dgm:spPr/>
      <dgm:t>
        <a:bodyPr/>
        <a:lstStyle/>
        <a:p>
          <a:endParaRPr lang="en-US"/>
        </a:p>
      </dgm:t>
    </dgm:pt>
    <dgm:pt modelId="{240A5C33-744C-4687-BB0F-4A39F06EFF75}">
      <dgm:prSet phldrT="[Text]" custT="1"/>
      <dgm:spPr/>
      <dgm:t>
        <a:bodyPr/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en-ZA" sz="1200" dirty="0">
              <a:latin typeface="Century Gothic" panose="020B0502020202020204" pitchFamily="34" charset="0"/>
            </a:rPr>
            <a:t>Submit the forms to Sinjani Health</a:t>
          </a:r>
          <a:endParaRPr lang="en-US" sz="1200" dirty="0"/>
        </a:p>
      </dgm:t>
    </dgm:pt>
    <dgm:pt modelId="{1E8CDBEC-BBC1-4DE4-90EA-AB47A905A78D}" type="parTrans" cxnId="{B20EE3C4-EAC2-4CE6-A662-D3C83732A8F0}">
      <dgm:prSet/>
      <dgm:spPr/>
      <dgm:t>
        <a:bodyPr/>
        <a:lstStyle/>
        <a:p>
          <a:endParaRPr lang="en-US"/>
        </a:p>
      </dgm:t>
    </dgm:pt>
    <dgm:pt modelId="{EFD84522-856C-48E2-81B2-63792113E210}" type="sibTrans" cxnId="{B20EE3C4-EAC2-4CE6-A662-D3C83732A8F0}">
      <dgm:prSet/>
      <dgm:spPr/>
      <dgm:t>
        <a:bodyPr/>
        <a:lstStyle/>
        <a:p>
          <a:endParaRPr lang="en-US"/>
        </a:p>
      </dgm:t>
    </dgm:pt>
    <dgm:pt modelId="{3B20DE57-6FBD-444C-9073-8365F0CD33C5}">
      <dgm:prSet phldrT="[Text]" custT="1"/>
      <dgm:spPr/>
      <dgm:t>
        <a:bodyPr/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en-ZA" sz="1200" dirty="0">
              <a:latin typeface="Century Gothic" panose="020B0502020202020204" pitchFamily="34" charset="0"/>
            </a:rPr>
            <a:t>Sinjani Health confirms the  registration on Sinjani to both the Sub-District and District Information Management offices</a:t>
          </a:r>
          <a:endParaRPr lang="en-US" sz="1200" dirty="0"/>
        </a:p>
      </dgm:t>
    </dgm:pt>
    <dgm:pt modelId="{D47CEB7D-A943-48E3-B15A-E463AD54BE93}" type="parTrans" cxnId="{14AD8494-BD51-4E26-B8E1-49D4F9DA15D6}">
      <dgm:prSet/>
      <dgm:spPr/>
      <dgm:t>
        <a:bodyPr/>
        <a:lstStyle/>
        <a:p>
          <a:endParaRPr lang="en-US"/>
        </a:p>
      </dgm:t>
    </dgm:pt>
    <dgm:pt modelId="{317A2035-08AA-41F5-95F0-D75E06401030}" type="sibTrans" cxnId="{14AD8494-BD51-4E26-B8E1-49D4F9DA15D6}">
      <dgm:prSet/>
      <dgm:spPr/>
      <dgm:t>
        <a:bodyPr/>
        <a:lstStyle/>
        <a:p>
          <a:endParaRPr lang="en-US"/>
        </a:p>
      </dgm:t>
    </dgm:pt>
    <dgm:pt modelId="{B53E592E-AD7B-4397-8E7C-49E7590561C6}" type="pres">
      <dgm:prSet presAssocID="{C51A5ED7-1CA2-48AE-8BDB-76C37DAE1A0C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5B70417F-3968-4512-BB8D-450BADB40BFF}" type="pres">
      <dgm:prSet presAssocID="{C51A5ED7-1CA2-48AE-8BDB-76C37DAE1A0C}" presName="children" presStyleCnt="0"/>
      <dgm:spPr/>
    </dgm:pt>
    <dgm:pt modelId="{42F385E5-E9FF-4C1A-8256-8FE2AB36FA95}" type="pres">
      <dgm:prSet presAssocID="{C51A5ED7-1CA2-48AE-8BDB-76C37DAE1A0C}" presName="child1group" presStyleCnt="0"/>
      <dgm:spPr/>
    </dgm:pt>
    <dgm:pt modelId="{AA32CEF7-90CA-4C6C-87CD-38A907DA7822}" type="pres">
      <dgm:prSet presAssocID="{C51A5ED7-1CA2-48AE-8BDB-76C37DAE1A0C}" presName="child1" presStyleLbl="bgAcc1" presStyleIdx="0" presStyleCnt="4" custScaleX="167580" custScaleY="90545" custLinFactNeighborX="-19968" custLinFactNeighborY="3363"/>
      <dgm:spPr/>
    </dgm:pt>
    <dgm:pt modelId="{AC595A3C-006F-4EA9-B284-730F88AF981E}" type="pres">
      <dgm:prSet presAssocID="{C51A5ED7-1CA2-48AE-8BDB-76C37DAE1A0C}" presName="child1Text" presStyleLbl="bgAcc1" presStyleIdx="0" presStyleCnt="4">
        <dgm:presLayoutVars>
          <dgm:bulletEnabled val="1"/>
        </dgm:presLayoutVars>
      </dgm:prSet>
      <dgm:spPr/>
    </dgm:pt>
    <dgm:pt modelId="{1E398EB1-3696-4E54-BFD8-487584F46060}" type="pres">
      <dgm:prSet presAssocID="{C51A5ED7-1CA2-48AE-8BDB-76C37DAE1A0C}" presName="child2group" presStyleCnt="0"/>
      <dgm:spPr/>
    </dgm:pt>
    <dgm:pt modelId="{ED2897F4-E17F-49D8-9B67-682D4AC29162}" type="pres">
      <dgm:prSet presAssocID="{C51A5ED7-1CA2-48AE-8BDB-76C37DAE1A0C}" presName="child2" presStyleLbl="bgAcc1" presStyleIdx="1" presStyleCnt="4" custScaleX="150452" custScaleY="116608" custLinFactNeighborX="35783" custLinFactNeighborY="23539"/>
      <dgm:spPr/>
    </dgm:pt>
    <dgm:pt modelId="{7BBBAC9F-5F6F-498F-89E6-9A59B3E4076F}" type="pres">
      <dgm:prSet presAssocID="{C51A5ED7-1CA2-48AE-8BDB-76C37DAE1A0C}" presName="child2Text" presStyleLbl="bgAcc1" presStyleIdx="1" presStyleCnt="4">
        <dgm:presLayoutVars>
          <dgm:bulletEnabled val="1"/>
        </dgm:presLayoutVars>
      </dgm:prSet>
      <dgm:spPr/>
    </dgm:pt>
    <dgm:pt modelId="{4E943920-366E-4814-A379-92A33977ABEC}" type="pres">
      <dgm:prSet presAssocID="{C51A5ED7-1CA2-48AE-8BDB-76C37DAE1A0C}" presName="child3group" presStyleCnt="0"/>
      <dgm:spPr/>
    </dgm:pt>
    <dgm:pt modelId="{21C6D80E-C99B-4D7E-85D8-3EC6742827A7}" type="pres">
      <dgm:prSet presAssocID="{C51A5ED7-1CA2-48AE-8BDB-76C37DAE1A0C}" presName="child3" presStyleLbl="bgAcc1" presStyleIdx="2" presStyleCnt="4" custScaleX="152482" custScaleY="108775" custLinFactNeighborX="24967" custLinFactNeighborY="-11853"/>
      <dgm:spPr/>
    </dgm:pt>
    <dgm:pt modelId="{A3724AB9-673A-49E9-A30F-07C09A43FB07}" type="pres">
      <dgm:prSet presAssocID="{C51A5ED7-1CA2-48AE-8BDB-76C37DAE1A0C}" presName="child3Text" presStyleLbl="bgAcc1" presStyleIdx="2" presStyleCnt="4">
        <dgm:presLayoutVars>
          <dgm:bulletEnabled val="1"/>
        </dgm:presLayoutVars>
      </dgm:prSet>
      <dgm:spPr/>
    </dgm:pt>
    <dgm:pt modelId="{B2F5A650-FACA-45CD-AD36-E7F8EB7C5D18}" type="pres">
      <dgm:prSet presAssocID="{C51A5ED7-1CA2-48AE-8BDB-76C37DAE1A0C}" presName="child4group" presStyleCnt="0"/>
      <dgm:spPr/>
    </dgm:pt>
    <dgm:pt modelId="{3E5BAD34-ECFE-40F5-A175-AF046F8B8E0D}" type="pres">
      <dgm:prSet presAssocID="{C51A5ED7-1CA2-48AE-8BDB-76C37DAE1A0C}" presName="child4" presStyleLbl="bgAcc1" presStyleIdx="3" presStyleCnt="4" custScaleX="213466" custScaleY="124274" custLinFactNeighborX="-53316" custLinFactNeighborY="-26804"/>
      <dgm:spPr/>
    </dgm:pt>
    <dgm:pt modelId="{D4034068-7441-4CA2-B984-737C652315C9}" type="pres">
      <dgm:prSet presAssocID="{C51A5ED7-1CA2-48AE-8BDB-76C37DAE1A0C}" presName="child4Text" presStyleLbl="bgAcc1" presStyleIdx="3" presStyleCnt="4">
        <dgm:presLayoutVars>
          <dgm:bulletEnabled val="1"/>
        </dgm:presLayoutVars>
      </dgm:prSet>
      <dgm:spPr/>
    </dgm:pt>
    <dgm:pt modelId="{BC3D6EA6-36C3-41C4-9AAB-37D58AD79FFC}" type="pres">
      <dgm:prSet presAssocID="{C51A5ED7-1CA2-48AE-8BDB-76C37DAE1A0C}" presName="childPlaceholder" presStyleCnt="0"/>
      <dgm:spPr/>
    </dgm:pt>
    <dgm:pt modelId="{55B66CF9-D6BA-406B-8905-91EED632C372}" type="pres">
      <dgm:prSet presAssocID="{C51A5ED7-1CA2-48AE-8BDB-76C37DAE1A0C}" presName="circle" presStyleCnt="0"/>
      <dgm:spPr/>
    </dgm:pt>
    <dgm:pt modelId="{BF6103BA-18A0-4D2A-BC5A-5C78A3935E30}" type="pres">
      <dgm:prSet presAssocID="{C51A5ED7-1CA2-48AE-8BDB-76C37DAE1A0C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FFD22538-A500-4506-8DDC-C05A06A52E72}" type="pres">
      <dgm:prSet presAssocID="{C51A5ED7-1CA2-48AE-8BDB-76C37DAE1A0C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0DB8F12E-A0BA-4242-A106-EE07E0A99411}" type="pres">
      <dgm:prSet presAssocID="{C51A5ED7-1CA2-48AE-8BDB-76C37DAE1A0C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4A9B9ED7-F1F1-42E0-8AE2-E4C2FB4C87E6}" type="pres">
      <dgm:prSet presAssocID="{C51A5ED7-1CA2-48AE-8BDB-76C37DAE1A0C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4FD36F45-520E-4D75-9F6A-2CF31063A46D}" type="pres">
      <dgm:prSet presAssocID="{C51A5ED7-1CA2-48AE-8BDB-76C37DAE1A0C}" presName="quadrantPlaceholder" presStyleCnt="0"/>
      <dgm:spPr/>
    </dgm:pt>
    <dgm:pt modelId="{D3CA6926-8480-4460-BC48-E450076458BB}" type="pres">
      <dgm:prSet presAssocID="{C51A5ED7-1CA2-48AE-8BDB-76C37DAE1A0C}" presName="center1" presStyleLbl="fgShp" presStyleIdx="0" presStyleCnt="2"/>
      <dgm:spPr/>
    </dgm:pt>
    <dgm:pt modelId="{50E46DEF-7CEB-472B-8C3F-29ED68B42321}" type="pres">
      <dgm:prSet presAssocID="{C51A5ED7-1CA2-48AE-8BDB-76C37DAE1A0C}" presName="center2" presStyleLbl="fgShp" presStyleIdx="1" presStyleCnt="2"/>
      <dgm:spPr/>
    </dgm:pt>
  </dgm:ptLst>
  <dgm:cxnLst>
    <dgm:cxn modelId="{BAB9FB08-5F3D-4F7C-AB8B-E2D0EF990645}" type="presOf" srcId="{86D4D629-2AEA-49F7-AF16-6B8D866A58C9}" destId="{0DB8F12E-A0BA-4242-A106-EE07E0A99411}" srcOrd="0" destOrd="0" presId="urn:microsoft.com/office/officeart/2005/8/layout/cycle4"/>
    <dgm:cxn modelId="{BB92F90C-B11E-43EF-8FBB-4217B8A39D0C}" type="presOf" srcId="{25BBF71D-DE00-40BA-BC13-30EB3B7E89CF}" destId="{ED2897F4-E17F-49D8-9B67-682D4AC29162}" srcOrd="0" destOrd="1" presId="urn:microsoft.com/office/officeart/2005/8/layout/cycle4"/>
    <dgm:cxn modelId="{1188EF10-9CC5-4E2C-B31F-D19BF7C91C7C}" type="presOf" srcId="{5EE828E7-B083-4FFC-BE85-80A3FE8EFC37}" destId="{AC595A3C-006F-4EA9-B284-730F88AF981E}" srcOrd="1" destOrd="0" presId="urn:microsoft.com/office/officeart/2005/8/layout/cycle4"/>
    <dgm:cxn modelId="{BCC3D614-9C9B-495A-9DFD-14804C18A8A6}" type="presOf" srcId="{240A5C33-744C-4687-BB0F-4A39F06EFF75}" destId="{3E5BAD34-ECFE-40F5-A175-AF046F8B8E0D}" srcOrd="0" destOrd="1" presId="urn:microsoft.com/office/officeart/2005/8/layout/cycle4"/>
    <dgm:cxn modelId="{E380AE16-179B-4228-B1B9-4030CF405243}" type="presOf" srcId="{43048B12-8E33-404C-93EC-8C77C0B4207B}" destId="{4A9B9ED7-F1F1-42E0-8AE2-E4C2FB4C87E6}" srcOrd="0" destOrd="0" presId="urn:microsoft.com/office/officeart/2005/8/layout/cycle4"/>
    <dgm:cxn modelId="{BB2D4C23-A86D-451A-A8FF-E5D309F7D02D}" type="presOf" srcId="{9A5FDA23-AAAA-44D9-A5AA-1A19F277E3FD}" destId="{7BBBAC9F-5F6F-498F-89E6-9A59B3E4076F}" srcOrd="1" destOrd="0" presId="urn:microsoft.com/office/officeart/2005/8/layout/cycle4"/>
    <dgm:cxn modelId="{F129E025-C4DA-4D8B-8DF6-90C9D60665C2}" type="presOf" srcId="{3B20DE57-6FBD-444C-9073-8365F0CD33C5}" destId="{D4034068-7441-4CA2-B984-737C652315C9}" srcOrd="1" destOrd="2" presId="urn:microsoft.com/office/officeart/2005/8/layout/cycle4"/>
    <dgm:cxn modelId="{A1FF3E3B-07A6-4B74-B452-BF1B345EE466}" srcId="{43048B12-8E33-404C-93EC-8C77C0B4207B}" destId="{3302A185-09F5-444D-BF33-97575FEF188B}" srcOrd="3" destOrd="0" parTransId="{4C4616DC-01AC-4D85-AAF8-E7A4F832C7CE}" sibTransId="{E1370380-10A6-4F4C-9ECA-262D46F7845F}"/>
    <dgm:cxn modelId="{0A26EC40-0DA5-49B7-AA8E-9E5EDC17F291}" srcId="{86D4D629-2AEA-49F7-AF16-6B8D866A58C9}" destId="{E39B9DB1-E717-4DC8-98F4-629882F97681}" srcOrd="0" destOrd="0" parTransId="{84453725-E7C4-4B92-AB68-D69AC7D2C6CF}" sibTransId="{2B1FCB1F-D9D9-4FD4-9738-06DDEB2B8262}"/>
    <dgm:cxn modelId="{CFDECB5C-719E-4B56-BC54-3D8C2D7457E7}" type="presOf" srcId="{992B5C24-24B2-4367-8C63-EDEB84D8E042}" destId="{BF6103BA-18A0-4D2A-BC5A-5C78A3935E30}" srcOrd="0" destOrd="0" presId="urn:microsoft.com/office/officeart/2005/8/layout/cycle4"/>
    <dgm:cxn modelId="{BA4B0760-040A-4D32-916F-7EB439D2ACC8}" type="presOf" srcId="{3302A185-09F5-444D-BF33-97575FEF188B}" destId="{D4034068-7441-4CA2-B984-737C652315C9}" srcOrd="1" destOrd="3" presId="urn:microsoft.com/office/officeart/2005/8/layout/cycle4"/>
    <dgm:cxn modelId="{10913B41-4B15-428C-9163-93C55436C766}" type="presOf" srcId="{C51A5ED7-1CA2-48AE-8BDB-76C37DAE1A0C}" destId="{B53E592E-AD7B-4397-8E7C-49E7590561C6}" srcOrd="0" destOrd="0" presId="urn:microsoft.com/office/officeart/2005/8/layout/cycle4"/>
    <dgm:cxn modelId="{4C3E6742-D525-419C-985C-CA5089B1701C}" srcId="{C51A5ED7-1CA2-48AE-8BDB-76C37DAE1A0C}" destId="{43048B12-8E33-404C-93EC-8C77C0B4207B}" srcOrd="3" destOrd="0" parTransId="{03418497-66B9-4363-A1D0-B5F1D4C21D12}" sibTransId="{D39BB98D-4BBD-4AEC-9BC3-E8FA20BBAD1B}"/>
    <dgm:cxn modelId="{46DB1A64-EC95-4D7E-BF93-E6F3DDC7D952}" srcId="{992B5C24-24B2-4367-8C63-EDEB84D8E042}" destId="{5EE828E7-B083-4FFC-BE85-80A3FE8EFC37}" srcOrd="0" destOrd="0" parTransId="{AB631E02-2590-4603-9B6A-A7818FB7E453}" sibTransId="{F605DCF1-832A-4C2B-AAB1-AD906DA69C2B}"/>
    <dgm:cxn modelId="{BA5E8665-0A31-40C6-B0E0-5EFA3526AADC}" type="presOf" srcId="{240A5C33-744C-4687-BB0F-4A39F06EFF75}" destId="{D4034068-7441-4CA2-B984-737C652315C9}" srcOrd="1" destOrd="1" presId="urn:microsoft.com/office/officeart/2005/8/layout/cycle4"/>
    <dgm:cxn modelId="{A8068A48-1B4A-4E64-BA57-28A835E305F0}" type="presOf" srcId="{13CBB157-E33A-4062-9DB7-1BE639563BD3}" destId="{D4034068-7441-4CA2-B984-737C652315C9}" srcOrd="1" destOrd="0" presId="urn:microsoft.com/office/officeart/2005/8/layout/cycle4"/>
    <dgm:cxn modelId="{7F3D8F6D-961C-438A-97DB-93BA27FFF084}" srcId="{C51A5ED7-1CA2-48AE-8BDB-76C37DAE1A0C}" destId="{992B5C24-24B2-4367-8C63-EDEB84D8E042}" srcOrd="0" destOrd="0" parTransId="{0CA9AE64-573F-412D-882C-DBA8CE60116C}" sibTransId="{CB4FE20C-8AEF-4CEF-87DF-006138AA34A4}"/>
    <dgm:cxn modelId="{9FC62C75-5E34-465A-B66D-BDD65DA7DE5E}" type="presOf" srcId="{5EE828E7-B083-4FFC-BE85-80A3FE8EFC37}" destId="{AA32CEF7-90CA-4C6C-87CD-38A907DA7822}" srcOrd="0" destOrd="0" presId="urn:microsoft.com/office/officeart/2005/8/layout/cycle4"/>
    <dgm:cxn modelId="{BE34FC55-8AA9-47BB-8501-708F290FED66}" type="presOf" srcId="{3B20DE57-6FBD-444C-9073-8365F0CD33C5}" destId="{3E5BAD34-ECFE-40F5-A175-AF046F8B8E0D}" srcOrd="0" destOrd="2" presId="urn:microsoft.com/office/officeart/2005/8/layout/cycle4"/>
    <dgm:cxn modelId="{9CFF4E80-5905-4DB1-8156-87A571AB38B9}" srcId="{992B5C24-24B2-4367-8C63-EDEB84D8E042}" destId="{B041D5DE-31F8-45DC-8ABE-663DB53C4802}" srcOrd="1" destOrd="0" parTransId="{F9ECB0BE-085A-4842-B7BD-C260CC3EC487}" sibTransId="{189DEBA7-BD8A-4E3D-829C-73A7BF3F6C50}"/>
    <dgm:cxn modelId="{2041E290-843E-4126-924C-2763CEB9B247}" srcId="{C51A5ED7-1CA2-48AE-8BDB-76C37DAE1A0C}" destId="{22E6F5F7-BD01-4349-8F42-44C923F972A5}" srcOrd="1" destOrd="0" parTransId="{B7286E3D-4367-4A9E-B0BD-250FE3279AD1}" sibTransId="{6D38ED20-87D3-4283-9ABC-DC25FC7B2A61}"/>
    <dgm:cxn modelId="{14AD8494-BD51-4E26-B8E1-49D4F9DA15D6}" srcId="{43048B12-8E33-404C-93EC-8C77C0B4207B}" destId="{3B20DE57-6FBD-444C-9073-8365F0CD33C5}" srcOrd="2" destOrd="0" parTransId="{D47CEB7D-A943-48E3-B15A-E463AD54BE93}" sibTransId="{317A2035-08AA-41F5-95F0-D75E06401030}"/>
    <dgm:cxn modelId="{5EBE39B1-12BA-4F4D-B94C-8366EA42A12D}" srcId="{22E6F5F7-BD01-4349-8F42-44C923F972A5}" destId="{9A5FDA23-AAAA-44D9-A5AA-1A19F277E3FD}" srcOrd="0" destOrd="0" parTransId="{7DC942B1-C42F-4659-9877-378EBD73A195}" sibTransId="{E5D33D13-ED0F-4F04-A5DB-D9C28A69F2B3}"/>
    <dgm:cxn modelId="{1F9935B5-E7EA-48A8-8350-AA3BA9992CA4}" type="presOf" srcId="{13CBB157-E33A-4062-9DB7-1BE639563BD3}" destId="{3E5BAD34-ECFE-40F5-A175-AF046F8B8E0D}" srcOrd="0" destOrd="0" presId="urn:microsoft.com/office/officeart/2005/8/layout/cycle4"/>
    <dgm:cxn modelId="{0E5F9AC2-377F-48DC-B337-CC7FDA8E8145}" type="presOf" srcId="{E39B9DB1-E717-4DC8-98F4-629882F97681}" destId="{21C6D80E-C99B-4D7E-85D8-3EC6742827A7}" srcOrd="0" destOrd="0" presId="urn:microsoft.com/office/officeart/2005/8/layout/cycle4"/>
    <dgm:cxn modelId="{B20EE3C4-EAC2-4CE6-A662-D3C83732A8F0}" srcId="{43048B12-8E33-404C-93EC-8C77C0B4207B}" destId="{240A5C33-744C-4687-BB0F-4A39F06EFF75}" srcOrd="1" destOrd="0" parTransId="{1E8CDBEC-BBC1-4DE4-90EA-AB47A905A78D}" sibTransId="{EFD84522-856C-48E2-81B2-63792113E210}"/>
    <dgm:cxn modelId="{820C32CE-6C52-4B09-976F-3EC54DDDA1BD}" type="presOf" srcId="{E39B9DB1-E717-4DC8-98F4-629882F97681}" destId="{A3724AB9-673A-49E9-A30F-07C09A43FB07}" srcOrd="1" destOrd="0" presId="urn:microsoft.com/office/officeart/2005/8/layout/cycle4"/>
    <dgm:cxn modelId="{D90A26D0-C5BE-4FC8-8C3C-1B49B699FE67}" type="presOf" srcId="{B041D5DE-31F8-45DC-8ABE-663DB53C4802}" destId="{AA32CEF7-90CA-4C6C-87CD-38A907DA7822}" srcOrd="0" destOrd="1" presId="urn:microsoft.com/office/officeart/2005/8/layout/cycle4"/>
    <dgm:cxn modelId="{D6D8C7D4-DF4D-45FC-8D51-C57BEEF2ABCC}" srcId="{43048B12-8E33-404C-93EC-8C77C0B4207B}" destId="{13CBB157-E33A-4062-9DB7-1BE639563BD3}" srcOrd="0" destOrd="0" parTransId="{9A58A85E-2672-4759-B3AF-E318EA385681}" sibTransId="{9AFD2E31-07A8-4BCE-A05A-51B2EAF7D2CA}"/>
    <dgm:cxn modelId="{590A63D7-859F-456E-929A-B3EA3C82C9C8}" type="presOf" srcId="{9A5FDA23-AAAA-44D9-A5AA-1A19F277E3FD}" destId="{ED2897F4-E17F-49D8-9B67-682D4AC29162}" srcOrd="0" destOrd="0" presId="urn:microsoft.com/office/officeart/2005/8/layout/cycle4"/>
    <dgm:cxn modelId="{57C400DA-0334-4B68-8570-C91CABB905F9}" srcId="{22E6F5F7-BD01-4349-8F42-44C923F972A5}" destId="{25BBF71D-DE00-40BA-BC13-30EB3B7E89CF}" srcOrd="1" destOrd="0" parTransId="{B411CE20-4B87-4509-9C64-9D7DC1167086}" sibTransId="{36F6F421-933A-4F37-B2B0-028DDA0C7B3E}"/>
    <dgm:cxn modelId="{956AEEDD-C6CA-44F5-90BF-6CCDF1F37380}" type="presOf" srcId="{3302A185-09F5-444D-BF33-97575FEF188B}" destId="{3E5BAD34-ECFE-40F5-A175-AF046F8B8E0D}" srcOrd="0" destOrd="3" presId="urn:microsoft.com/office/officeart/2005/8/layout/cycle4"/>
    <dgm:cxn modelId="{C3D42CE4-7170-4793-8B86-7383716720C4}" srcId="{C51A5ED7-1CA2-48AE-8BDB-76C37DAE1A0C}" destId="{86D4D629-2AEA-49F7-AF16-6B8D866A58C9}" srcOrd="2" destOrd="0" parTransId="{6C67508E-E7E1-45AE-BE65-44ADB42CD486}" sibTransId="{2F9C7084-D1EE-4B52-A135-F692D01C4D6B}"/>
    <dgm:cxn modelId="{281857E4-74B6-4A10-A1B2-F9CD4213BC30}" type="presOf" srcId="{B041D5DE-31F8-45DC-8ABE-663DB53C4802}" destId="{AC595A3C-006F-4EA9-B284-730F88AF981E}" srcOrd="1" destOrd="1" presId="urn:microsoft.com/office/officeart/2005/8/layout/cycle4"/>
    <dgm:cxn modelId="{1C5065EB-9061-47E9-8867-D9D633774B0D}" type="presOf" srcId="{25BBF71D-DE00-40BA-BC13-30EB3B7E89CF}" destId="{7BBBAC9F-5F6F-498F-89E6-9A59B3E4076F}" srcOrd="1" destOrd="1" presId="urn:microsoft.com/office/officeart/2005/8/layout/cycle4"/>
    <dgm:cxn modelId="{7104B5F3-29E2-4983-8EC4-6A741AC94DAC}" type="presOf" srcId="{22E6F5F7-BD01-4349-8F42-44C923F972A5}" destId="{FFD22538-A500-4506-8DDC-C05A06A52E72}" srcOrd="0" destOrd="0" presId="urn:microsoft.com/office/officeart/2005/8/layout/cycle4"/>
    <dgm:cxn modelId="{3E7DC268-83CA-4CB8-8858-7A8F0F13299F}" type="presParOf" srcId="{B53E592E-AD7B-4397-8E7C-49E7590561C6}" destId="{5B70417F-3968-4512-BB8D-450BADB40BFF}" srcOrd="0" destOrd="0" presId="urn:microsoft.com/office/officeart/2005/8/layout/cycle4"/>
    <dgm:cxn modelId="{64B271D8-8EBB-4582-B953-9A2D719A8E8B}" type="presParOf" srcId="{5B70417F-3968-4512-BB8D-450BADB40BFF}" destId="{42F385E5-E9FF-4C1A-8256-8FE2AB36FA95}" srcOrd="0" destOrd="0" presId="urn:microsoft.com/office/officeart/2005/8/layout/cycle4"/>
    <dgm:cxn modelId="{DD4D2FAE-58C0-4234-8AF9-59CC9C6AF5A2}" type="presParOf" srcId="{42F385E5-E9FF-4C1A-8256-8FE2AB36FA95}" destId="{AA32CEF7-90CA-4C6C-87CD-38A907DA7822}" srcOrd="0" destOrd="0" presId="urn:microsoft.com/office/officeart/2005/8/layout/cycle4"/>
    <dgm:cxn modelId="{958B4C5D-A24E-4215-BB73-F2F6D622A37E}" type="presParOf" srcId="{42F385E5-E9FF-4C1A-8256-8FE2AB36FA95}" destId="{AC595A3C-006F-4EA9-B284-730F88AF981E}" srcOrd="1" destOrd="0" presId="urn:microsoft.com/office/officeart/2005/8/layout/cycle4"/>
    <dgm:cxn modelId="{F45222BC-C925-4A53-B823-EEE2D0B7669F}" type="presParOf" srcId="{5B70417F-3968-4512-BB8D-450BADB40BFF}" destId="{1E398EB1-3696-4E54-BFD8-487584F46060}" srcOrd="1" destOrd="0" presId="urn:microsoft.com/office/officeart/2005/8/layout/cycle4"/>
    <dgm:cxn modelId="{349F4AF1-BEC0-454C-9481-E3F052F0F52D}" type="presParOf" srcId="{1E398EB1-3696-4E54-BFD8-487584F46060}" destId="{ED2897F4-E17F-49D8-9B67-682D4AC29162}" srcOrd="0" destOrd="0" presId="urn:microsoft.com/office/officeart/2005/8/layout/cycle4"/>
    <dgm:cxn modelId="{2721A3D5-88B2-47D0-B88A-2A61AEDE5B78}" type="presParOf" srcId="{1E398EB1-3696-4E54-BFD8-487584F46060}" destId="{7BBBAC9F-5F6F-498F-89E6-9A59B3E4076F}" srcOrd="1" destOrd="0" presId="urn:microsoft.com/office/officeart/2005/8/layout/cycle4"/>
    <dgm:cxn modelId="{8AE0A15B-6E34-4C60-A9B6-C26CD736D684}" type="presParOf" srcId="{5B70417F-3968-4512-BB8D-450BADB40BFF}" destId="{4E943920-366E-4814-A379-92A33977ABEC}" srcOrd="2" destOrd="0" presId="urn:microsoft.com/office/officeart/2005/8/layout/cycle4"/>
    <dgm:cxn modelId="{9F496394-DC3F-4684-8A22-44A2DEF76D9E}" type="presParOf" srcId="{4E943920-366E-4814-A379-92A33977ABEC}" destId="{21C6D80E-C99B-4D7E-85D8-3EC6742827A7}" srcOrd="0" destOrd="0" presId="urn:microsoft.com/office/officeart/2005/8/layout/cycle4"/>
    <dgm:cxn modelId="{0E30226E-08D8-42AD-8078-F409BF7F61DF}" type="presParOf" srcId="{4E943920-366E-4814-A379-92A33977ABEC}" destId="{A3724AB9-673A-49E9-A30F-07C09A43FB07}" srcOrd="1" destOrd="0" presId="urn:microsoft.com/office/officeart/2005/8/layout/cycle4"/>
    <dgm:cxn modelId="{BE88A6AD-607C-4A31-9F9B-72E9E5B65748}" type="presParOf" srcId="{5B70417F-3968-4512-BB8D-450BADB40BFF}" destId="{B2F5A650-FACA-45CD-AD36-E7F8EB7C5D18}" srcOrd="3" destOrd="0" presId="urn:microsoft.com/office/officeart/2005/8/layout/cycle4"/>
    <dgm:cxn modelId="{698D7E9E-DA16-423C-85CD-AD1DD7F0A6B3}" type="presParOf" srcId="{B2F5A650-FACA-45CD-AD36-E7F8EB7C5D18}" destId="{3E5BAD34-ECFE-40F5-A175-AF046F8B8E0D}" srcOrd="0" destOrd="0" presId="urn:microsoft.com/office/officeart/2005/8/layout/cycle4"/>
    <dgm:cxn modelId="{695379E9-CB65-4ABC-A1B3-6ED0E8E870CA}" type="presParOf" srcId="{B2F5A650-FACA-45CD-AD36-E7F8EB7C5D18}" destId="{D4034068-7441-4CA2-B984-737C652315C9}" srcOrd="1" destOrd="0" presId="urn:microsoft.com/office/officeart/2005/8/layout/cycle4"/>
    <dgm:cxn modelId="{33DD31E0-9311-498D-ADD8-45429F67F29D}" type="presParOf" srcId="{5B70417F-3968-4512-BB8D-450BADB40BFF}" destId="{BC3D6EA6-36C3-41C4-9AAB-37D58AD79FFC}" srcOrd="4" destOrd="0" presId="urn:microsoft.com/office/officeart/2005/8/layout/cycle4"/>
    <dgm:cxn modelId="{C354BE4C-91C1-4A94-9827-42F9507AE5C1}" type="presParOf" srcId="{B53E592E-AD7B-4397-8E7C-49E7590561C6}" destId="{55B66CF9-D6BA-406B-8905-91EED632C372}" srcOrd="1" destOrd="0" presId="urn:microsoft.com/office/officeart/2005/8/layout/cycle4"/>
    <dgm:cxn modelId="{FD669477-439F-41DF-BFE2-C43DA5D6FA3E}" type="presParOf" srcId="{55B66CF9-D6BA-406B-8905-91EED632C372}" destId="{BF6103BA-18A0-4D2A-BC5A-5C78A3935E30}" srcOrd="0" destOrd="0" presId="urn:microsoft.com/office/officeart/2005/8/layout/cycle4"/>
    <dgm:cxn modelId="{A5CBB867-ADE2-4D1E-B826-479102A9F562}" type="presParOf" srcId="{55B66CF9-D6BA-406B-8905-91EED632C372}" destId="{FFD22538-A500-4506-8DDC-C05A06A52E72}" srcOrd="1" destOrd="0" presId="urn:microsoft.com/office/officeart/2005/8/layout/cycle4"/>
    <dgm:cxn modelId="{A1ED4731-29A7-4FD4-8324-70477D54FD3A}" type="presParOf" srcId="{55B66CF9-D6BA-406B-8905-91EED632C372}" destId="{0DB8F12E-A0BA-4242-A106-EE07E0A99411}" srcOrd="2" destOrd="0" presId="urn:microsoft.com/office/officeart/2005/8/layout/cycle4"/>
    <dgm:cxn modelId="{39AD476C-01C1-4F70-BE39-630F0D73E3F2}" type="presParOf" srcId="{55B66CF9-D6BA-406B-8905-91EED632C372}" destId="{4A9B9ED7-F1F1-42E0-8AE2-E4C2FB4C87E6}" srcOrd="3" destOrd="0" presId="urn:microsoft.com/office/officeart/2005/8/layout/cycle4"/>
    <dgm:cxn modelId="{CD9122D5-A131-4B89-BC38-2D6E9B7A676A}" type="presParOf" srcId="{55B66CF9-D6BA-406B-8905-91EED632C372}" destId="{4FD36F45-520E-4D75-9F6A-2CF31063A46D}" srcOrd="4" destOrd="0" presId="urn:microsoft.com/office/officeart/2005/8/layout/cycle4"/>
    <dgm:cxn modelId="{B33C1C5B-17A8-472B-821B-6C7FD864A94C}" type="presParOf" srcId="{B53E592E-AD7B-4397-8E7C-49E7590561C6}" destId="{D3CA6926-8480-4460-BC48-E450076458BB}" srcOrd="2" destOrd="0" presId="urn:microsoft.com/office/officeart/2005/8/layout/cycle4"/>
    <dgm:cxn modelId="{3D74DA8C-98BF-4F43-AB94-E9A1C1B87F02}" type="presParOf" srcId="{B53E592E-AD7B-4397-8E7C-49E7590561C6}" destId="{50E46DEF-7CEB-472B-8C3F-29ED68B42321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C6D80E-C99B-4D7E-85D8-3EC6742827A7}">
      <dsp:nvSpPr>
        <dsp:cNvPr id="0" name=""/>
        <dsp:cNvSpPr/>
      </dsp:nvSpPr>
      <dsp:spPr>
        <a:xfrm>
          <a:off x="6310347" y="2923293"/>
          <a:ext cx="3523407" cy="16281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807066"/>
              <a:satOff val="66667"/>
              <a:lumOff val="-98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1200" kern="1200" dirty="0">
              <a:latin typeface="Century Gothic" panose="020B0502020202020204" pitchFamily="34" charset="0"/>
            </a:rPr>
            <a:t>Sub-District Submits Sinjani Change Control form and Confirmation e-mail of MFL registration to the District Information management Unit</a:t>
          </a:r>
          <a:endParaRPr lang="en-US" sz="1200" kern="1200" dirty="0"/>
        </a:p>
      </dsp:txBody>
      <dsp:txXfrm>
        <a:off x="7403134" y="3366097"/>
        <a:ext cx="2394855" cy="1149588"/>
      </dsp:txXfrm>
    </dsp:sp>
    <dsp:sp modelId="{3E5BAD34-ECFE-40F5-A175-AF046F8B8E0D}">
      <dsp:nvSpPr>
        <dsp:cNvPr id="0" name=""/>
        <dsp:cNvSpPr/>
      </dsp:nvSpPr>
      <dsp:spPr>
        <a:xfrm>
          <a:off x="26782" y="2583509"/>
          <a:ext cx="4932567" cy="18601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en-ZA" sz="1200" kern="1200" dirty="0">
              <a:latin typeface="Century Gothic" panose="020B0502020202020204" pitchFamily="34" charset="0"/>
            </a:rPr>
            <a:t>District Verify what organization registers for on Sinjani</a:t>
          </a:r>
          <a:endParaRPr lang="en-US" sz="1200" kern="1200" dirty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en-ZA" sz="1200" kern="1200" dirty="0">
              <a:latin typeface="Century Gothic" panose="020B0502020202020204" pitchFamily="34" charset="0"/>
            </a:rPr>
            <a:t>Submit the forms to Sinjani Health</a:t>
          </a:r>
          <a:endParaRPr lang="en-US" sz="1200" kern="1200" dirty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en-ZA" sz="1200" kern="1200" dirty="0">
              <a:latin typeface="Century Gothic" panose="020B0502020202020204" pitchFamily="34" charset="0"/>
            </a:rPr>
            <a:t>Sinjani Health confirms the  registration on Sinjani to both the Sub-District and District Information Management offices</a:t>
          </a:r>
          <a:endParaRPr lang="en-US" sz="1200" kern="1200" dirty="0"/>
        </a:p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200" kern="1200" dirty="0"/>
        </a:p>
      </dsp:txBody>
      <dsp:txXfrm>
        <a:off x="67643" y="3089407"/>
        <a:ext cx="3371075" cy="1313389"/>
      </dsp:txXfrm>
    </dsp:sp>
    <dsp:sp modelId="{ED2897F4-E17F-49D8-9B67-682D4AC29162}">
      <dsp:nvSpPr>
        <dsp:cNvPr id="0" name=""/>
        <dsp:cNvSpPr/>
      </dsp:nvSpPr>
      <dsp:spPr>
        <a:xfrm>
          <a:off x="6583726" y="213696"/>
          <a:ext cx="3476500" cy="17454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903533"/>
              <a:satOff val="33333"/>
              <a:lumOff val="-49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1200" kern="1200" dirty="0">
              <a:latin typeface="Century Gothic" panose="020B0502020202020204" pitchFamily="34" charset="0"/>
            </a:rPr>
            <a:t>The Private Organization/Partner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1200" kern="1200" dirty="0">
              <a:latin typeface="Century Gothic" panose="020B0502020202020204" pitchFamily="34" charset="0"/>
            </a:rPr>
            <a:t>Register on MFL and send confirmation    e-mail to Sub-District Information Management</a:t>
          </a:r>
          <a:endParaRPr lang="en-US" sz="1200" kern="1200" dirty="0"/>
        </a:p>
      </dsp:txBody>
      <dsp:txXfrm>
        <a:off x="7665017" y="252037"/>
        <a:ext cx="2356868" cy="1232370"/>
      </dsp:txXfrm>
    </dsp:sp>
    <dsp:sp modelId="{AA32CEF7-90CA-4C6C-87CD-38A907DA7822}">
      <dsp:nvSpPr>
        <dsp:cNvPr id="0" name=""/>
        <dsp:cNvSpPr/>
      </dsp:nvSpPr>
      <dsp:spPr>
        <a:xfrm>
          <a:off x="1327501" y="106756"/>
          <a:ext cx="3872277" cy="13552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1200" kern="1200" dirty="0">
              <a:latin typeface="Century Gothic" panose="020B0502020202020204" pitchFamily="34" charset="0"/>
            </a:rPr>
            <a:t>Sub-District Provide Information on Registration Process and Nomination form to Partner</a:t>
          </a:r>
          <a:endParaRPr lang="en-US" sz="1200" kern="1200" dirty="0">
            <a:latin typeface="Century Gothic" panose="020B0502020202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1200" kern="1200" dirty="0">
              <a:latin typeface="Century Gothic" panose="020B0502020202020204" pitchFamily="34" charset="0"/>
            </a:rPr>
            <a:t>The Sub-District provide additional support where needed</a:t>
          </a:r>
          <a:endParaRPr lang="en-US" sz="1200" kern="1200" dirty="0">
            <a:latin typeface="Century Gothic" panose="020B0502020202020204" pitchFamily="34" charset="0"/>
          </a:endParaRPr>
        </a:p>
      </dsp:txBody>
      <dsp:txXfrm>
        <a:off x="1357272" y="136527"/>
        <a:ext cx="2651052" cy="956924"/>
      </dsp:txXfrm>
    </dsp:sp>
    <dsp:sp modelId="{BF6103BA-18A0-4D2A-BC5A-5C78A3935E30}">
      <dsp:nvSpPr>
        <dsp:cNvPr id="0" name=""/>
        <dsp:cNvSpPr/>
      </dsp:nvSpPr>
      <dsp:spPr>
        <a:xfrm>
          <a:off x="3185649" y="280962"/>
          <a:ext cx="2025374" cy="2025374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600" kern="1200" dirty="0"/>
            <a:t>1.  Provide Information and Nomination Forms</a:t>
          </a:r>
          <a:endParaRPr lang="en-US" sz="1600" kern="1200" dirty="0"/>
        </a:p>
      </dsp:txBody>
      <dsp:txXfrm>
        <a:off x="3778867" y="874180"/>
        <a:ext cx="1432156" cy="1432156"/>
      </dsp:txXfrm>
    </dsp:sp>
    <dsp:sp modelId="{FFD22538-A500-4506-8DDC-C05A06A52E72}">
      <dsp:nvSpPr>
        <dsp:cNvPr id="0" name=""/>
        <dsp:cNvSpPr/>
      </dsp:nvSpPr>
      <dsp:spPr>
        <a:xfrm rot="5400000">
          <a:off x="5304574" y="280962"/>
          <a:ext cx="2025374" cy="2025374"/>
        </a:xfrm>
        <a:prstGeom prst="pieWedge">
          <a:avLst/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600" kern="1200" dirty="0"/>
            <a:t>2.  Nomination and Registration on MFL</a:t>
          </a:r>
          <a:endParaRPr lang="en-US" sz="1600" kern="1200" dirty="0"/>
        </a:p>
      </dsp:txBody>
      <dsp:txXfrm rot="-5400000">
        <a:off x="5304574" y="874180"/>
        <a:ext cx="1432156" cy="1432156"/>
      </dsp:txXfrm>
    </dsp:sp>
    <dsp:sp modelId="{0DB8F12E-A0BA-4242-A106-EE07E0A99411}">
      <dsp:nvSpPr>
        <dsp:cNvPr id="0" name=""/>
        <dsp:cNvSpPr/>
      </dsp:nvSpPr>
      <dsp:spPr>
        <a:xfrm rot="10800000">
          <a:off x="5304574" y="2399887"/>
          <a:ext cx="2025374" cy="2025374"/>
        </a:xfrm>
        <a:prstGeom prst="pieWedge">
          <a:avLst/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600" kern="1200" dirty="0"/>
            <a:t>3. Registration on Sinjani</a:t>
          </a:r>
          <a:endParaRPr lang="en-US" sz="1600" kern="1200" dirty="0"/>
        </a:p>
      </dsp:txBody>
      <dsp:txXfrm rot="10800000">
        <a:off x="5304574" y="2399887"/>
        <a:ext cx="1432156" cy="1432156"/>
      </dsp:txXfrm>
    </dsp:sp>
    <dsp:sp modelId="{4A9B9ED7-F1F1-42E0-8AE2-E4C2FB4C87E6}">
      <dsp:nvSpPr>
        <dsp:cNvPr id="0" name=""/>
        <dsp:cNvSpPr/>
      </dsp:nvSpPr>
      <dsp:spPr>
        <a:xfrm rot="16200000">
          <a:off x="3185649" y="2399887"/>
          <a:ext cx="2025374" cy="2025374"/>
        </a:xfrm>
        <a:prstGeom prst="pieWedge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600" kern="1200" dirty="0"/>
            <a:t>4. Verification of Registration on MFL and Sinjani</a:t>
          </a:r>
          <a:endParaRPr lang="en-US" sz="1600" kern="1200" dirty="0"/>
        </a:p>
      </dsp:txBody>
      <dsp:txXfrm rot="5400000">
        <a:off x="3778867" y="2399887"/>
        <a:ext cx="1432156" cy="1432156"/>
      </dsp:txXfrm>
    </dsp:sp>
    <dsp:sp modelId="{D3CA6926-8480-4460-BC48-E450076458BB}">
      <dsp:nvSpPr>
        <dsp:cNvPr id="0" name=""/>
        <dsp:cNvSpPr/>
      </dsp:nvSpPr>
      <dsp:spPr>
        <a:xfrm>
          <a:off x="4908153" y="1932134"/>
          <a:ext cx="699292" cy="608080"/>
        </a:xfrm>
        <a:prstGeom prst="circular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E46DEF-7CEB-472B-8C3F-29ED68B42321}">
      <dsp:nvSpPr>
        <dsp:cNvPr id="0" name=""/>
        <dsp:cNvSpPr/>
      </dsp:nvSpPr>
      <dsp:spPr>
        <a:xfrm rot="10800000">
          <a:off x="4908153" y="2166010"/>
          <a:ext cx="699292" cy="608080"/>
        </a:xfrm>
        <a:prstGeom prst="circular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095D7-C3C4-4CDC-BB7C-C3B5F2A63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CC389D-4480-415F-9694-8CBB7E4D6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5DE212-B4B5-4AA3-B90B-D8E6E1419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F5CD6-25DD-445C-BE8F-B249981C5CAE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84C49-4518-439D-B921-47A6C65E0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F1C918-2E57-4EED-B9BB-8E286019D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DEBC-F032-40C8-A39A-55FBB3F8C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71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A9527-410B-40EA-A2D9-7BE73C4A8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77363F-7C2D-44FB-BA60-C8E9A9D9B4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CD8230-E794-46DC-AC92-E684B4218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F5CD6-25DD-445C-BE8F-B249981C5CAE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062C29-8F4A-4025-8EA6-9EEDDE319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DA3FF3-E6C6-4E2C-9CFF-1F3CA02C9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DEBC-F032-40C8-A39A-55FBB3F8C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050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373740-9F97-48FA-A597-E41537FD64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18C31E-C223-4846-89C1-38B01152C3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6E559-DE5B-426E-A350-E5F915D7F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F5CD6-25DD-445C-BE8F-B249981C5CAE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31EE9-B2B2-4DE7-99B4-96215C52E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A0E223-7A2B-4417-A6FA-BC734D6D8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DEBC-F032-40C8-A39A-55FBB3F8C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48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BF6F8-38D1-4612-BD34-C76453E5E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A841D-A294-4A45-9B3A-2ADB1F1AE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BBB1E-C569-4E5E-981E-A7C25768D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F5CD6-25DD-445C-BE8F-B249981C5CAE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7C1B5-A225-4550-B626-96E1707EB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668D01-3757-42C2-9C0A-4758B5F7F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DEBC-F032-40C8-A39A-55FBB3F8C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936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5B63D-E998-4705-B9C2-D3B3427A9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DC3AF1-6141-417F-AFCE-B4B9C4CDF9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E6D02-A633-4D22-A9AF-7F62E5053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F5CD6-25DD-445C-BE8F-B249981C5CAE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6C614-8FDF-4F32-8BC3-DE8D93D3D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317AB6-8EF9-4978-9AF4-8D0DCC8B2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DEBC-F032-40C8-A39A-55FBB3F8C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065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4143D-8E7A-4F7A-A855-684BE21FA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F86FB-CE65-45C5-B1FE-0F1982BDC5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DC01AD-E925-4B7D-B932-0CB71DCF72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C30B2A-263A-4EFE-B831-52C000713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F5CD6-25DD-445C-BE8F-B249981C5CAE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8B1FF7-5B14-4E74-9B20-7E61E92A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4B9B4D-CAC1-4C46-B07F-5A3F23931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DEBC-F032-40C8-A39A-55FBB3F8C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858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A7E91-939F-475D-A598-0119D31AC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95CFC1-5654-4911-ADBF-4F20916F97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A18E04-74FF-4D7B-A10C-EBF59C11FB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394784-A0B8-4ED0-80EC-56BED44E54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5C7C44-CB6C-4C65-ACEF-4BE19271EE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15230F-1F9C-44C4-8AEE-42ED98BFD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F5CD6-25DD-445C-BE8F-B249981C5CAE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A4E092-A719-459C-8790-BAD96C71D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4C5452-4540-4BB7-AAD0-456C4E9C3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DEBC-F032-40C8-A39A-55FBB3F8C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687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8A191-2624-464C-AF9A-10D95E058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E9A2FC-ABA6-49B8-B6CE-2AE172CEE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F5CD6-25DD-445C-BE8F-B249981C5CAE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01C4DD-D67C-4EFE-AA9E-694443838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8A25C6-8839-4C55-BC5F-77A1076BC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DEBC-F032-40C8-A39A-55FBB3F8C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77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FE9CD1-608B-46D4-9A22-4A15036A3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F5CD6-25DD-445C-BE8F-B249981C5CAE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005299-683F-49E8-BC29-B695BD949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298FE4-9A87-4D8E-95C1-6F1DC0778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DEBC-F032-40C8-A39A-55FBB3F8C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157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E1077-9B86-4781-A15B-E7662378F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899EF-F020-48AE-B15C-E232EF40E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1C0783-F012-4C5E-8EEC-F449070DE2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5A4BC4-8FB4-4EE3-9FB5-BF0092049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F5CD6-25DD-445C-BE8F-B249981C5CAE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7B26C6-CB91-41FC-B07C-C5009FD69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8EE933-E864-4448-AAE9-54E2553A5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DEBC-F032-40C8-A39A-55FBB3F8C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553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DB8C6-174D-4699-B333-36CAAE5D6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0361BD-4D02-48CB-81D2-CFCA0B3289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95B4B3-DD57-4A34-B223-14EA77561B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381962-4B3A-401B-9B00-EAB86D0D0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F5CD6-25DD-445C-BE8F-B249981C5CAE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1E865B-CE76-437B-88D1-B68D20F3A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AE0D36-5BE3-47EE-9A08-A32A9DFA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DEBC-F032-40C8-A39A-55FBB3F8C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0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E6E56A-AA52-4B25-978A-F5B4498FB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12B652-5ED6-46D6-AB3C-A874A0B01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CCD23-C062-4F92-92AF-BA25DD31AB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F5CD6-25DD-445C-BE8F-B249981C5CAE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8165E0-8ADA-4091-A771-7B40093960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6FFBE9-BF74-4CE9-A3F1-ED76F893C9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5DEBC-F032-40C8-A39A-55FBB3F8C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94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13CF6-5544-4550-994B-691F2FFF1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19725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ZA" sz="3600" dirty="0">
                <a:latin typeface="Century Gothic" panose="020B0502020202020204" pitchFamily="34" charset="0"/>
              </a:rPr>
              <a:t>Process flow – Registration of Non-Private on MFL and Sinjani</a:t>
            </a:r>
            <a:endParaRPr lang="en-US" sz="3600" dirty="0">
              <a:latin typeface="Century Gothic" panose="020B0502020202020204" pitchFamily="34" charset="0"/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C3EFFAF8-2D7D-4125-B1D0-DA6F1C2A2D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60775046"/>
              </p:ext>
            </p:extLst>
          </p:nvPr>
        </p:nvGraphicFramePr>
        <p:xfrm>
          <a:off x="904064" y="1786650"/>
          <a:ext cx="10515599" cy="4706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7254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4C9CF-0260-4E6F-A531-209338A4F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2497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ZA" sz="2800" dirty="0">
                <a:latin typeface="Century Gothic" panose="020B0502020202020204" pitchFamily="34" charset="0"/>
              </a:rPr>
              <a:t>Registration of Private Organizations/Partners on  MFL</a:t>
            </a:r>
            <a:endParaRPr lang="en-US" sz="28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9122DA-09B3-4E6A-A1AF-67E837B301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991142"/>
              </p:ext>
            </p:extLst>
          </p:nvPr>
        </p:nvGraphicFramePr>
        <p:xfrm>
          <a:off x="838200" y="1120282"/>
          <a:ext cx="10515600" cy="4779473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56431902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054625483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704401042"/>
                    </a:ext>
                  </a:extLst>
                </a:gridCol>
              </a:tblGrid>
              <a:tr h="2297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  <a:latin typeface="Century Gothic" panose="020B0502020202020204" pitchFamily="34" charset="0"/>
                        </a:rPr>
                        <a:t>MFL Coordinator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91" marR="7091" marT="70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  <a:latin typeface="Century Gothic" panose="020B0502020202020204" pitchFamily="34" charset="0"/>
                        </a:rPr>
                        <a:t>MFL Facility Representative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91" marR="7091" marT="70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  <a:latin typeface="Century Gothic" panose="020B0502020202020204" pitchFamily="34" charset="0"/>
                        </a:rPr>
                        <a:t>MFL Facility Curator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91" marR="7091" marT="7091" marB="0" anchor="ctr"/>
                </a:tc>
                <a:extLst>
                  <a:ext uri="{0D108BD9-81ED-4DB2-BD59-A6C34878D82A}">
                    <a16:rowId xmlns:a16="http://schemas.microsoft.com/office/drawing/2014/main" val="3082683066"/>
                  </a:ext>
                </a:extLst>
              </a:tr>
              <a:tr h="1972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91" marR="7091" marT="70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91" marR="7091" marT="70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91" marR="7091" marT="7091" marB="0" anchor="b"/>
                </a:tc>
                <a:extLst>
                  <a:ext uri="{0D108BD9-81ED-4DB2-BD59-A6C34878D82A}">
                    <a16:rowId xmlns:a16="http://schemas.microsoft.com/office/drawing/2014/main" val="3652317179"/>
                  </a:ext>
                </a:extLst>
              </a:tr>
              <a:tr h="12091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Nominate MFL Facility representative</a:t>
                      </a:r>
                      <a:b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 and complete and submit nomination for to </a:t>
                      </a:r>
                      <a:r>
                        <a:rPr lang="en-US" sz="1000" u="sng" strike="noStrike" dirty="0">
                          <a:effectLst/>
                          <a:latin typeface="Century Gothic" panose="020B0502020202020204" pitchFamily="34" charset="0"/>
                        </a:rPr>
                        <a:t>hissupport@health.gov.za</a:t>
                      </a:r>
                      <a:endParaRPr lang="en-US" sz="1000" b="0" i="0" u="sng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91" marR="7091" marT="70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MFL Facility representative register own</a:t>
                      </a:r>
                      <a:b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details to create n account on MFL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91" marR="7091" marT="70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Email is sent to Facility Curator with unique log-in details once the request has been approved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91" marR="7091" marT="7091" marB="0" anchor="ctr"/>
                </a:tc>
                <a:extLst>
                  <a:ext uri="{0D108BD9-81ED-4DB2-BD59-A6C34878D82A}">
                    <a16:rowId xmlns:a16="http://schemas.microsoft.com/office/drawing/2014/main" val="2399917153"/>
                  </a:ext>
                </a:extLst>
              </a:tr>
              <a:tr h="12091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Nominate MFL Curator </a:t>
                      </a:r>
                      <a:b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 and complete and submit nomination for to </a:t>
                      </a:r>
                      <a:r>
                        <a:rPr lang="en-US" sz="1000" u="sng" strike="noStrike" dirty="0">
                          <a:effectLst/>
                          <a:latin typeface="Century Gothic" panose="020B0502020202020204" pitchFamily="34" charset="0"/>
                        </a:rPr>
                        <a:t>hissupport@health.gov.za</a:t>
                      </a:r>
                      <a:endParaRPr lang="en-US" sz="1000" b="0" i="0" u="sng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91" marR="7091" marT="70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Email is sent to Facility rep with unique log-in details once the request has been approved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91" marR="7091" marT="70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The Curator reviews the facility request from the representative </a:t>
                      </a:r>
                      <a:b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to confirm that the information is accurate and that all</a:t>
                      </a:r>
                      <a:b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 requirements are met.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91" marR="7091" marT="7091" marB="0" anchor="ctr"/>
                </a:tc>
                <a:extLst>
                  <a:ext uri="{0D108BD9-81ED-4DB2-BD59-A6C34878D82A}">
                    <a16:rowId xmlns:a16="http://schemas.microsoft.com/office/drawing/2014/main" val="4162925402"/>
                  </a:ext>
                </a:extLst>
              </a:tr>
              <a:tr h="6427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91" marR="7091" marT="70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The facility rep can now:</a:t>
                      </a:r>
                      <a:b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  Associate with a facility, edit a facility it is associated with or add a new facility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91" marR="7091" marT="70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The curator can:</a:t>
                      </a:r>
                      <a:b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Revert, Reject or successfully review the request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91" marR="7091" marT="7091" marB="0" anchor="ctr"/>
                </a:tc>
                <a:extLst>
                  <a:ext uri="{0D108BD9-81ED-4DB2-BD59-A6C34878D82A}">
                    <a16:rowId xmlns:a16="http://schemas.microsoft.com/office/drawing/2014/main" val="421146919"/>
                  </a:ext>
                </a:extLst>
              </a:tr>
              <a:tr h="12091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Able to track whether the registration has been approved or rejected by the MFL Curator and approver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91" marR="7091" marT="70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The reverted request will be returned to the facility representative to complete the missing information.</a:t>
                      </a:r>
                      <a:b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Successful requests will be sent to  the Approver for final action.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091" marR="7091" marT="7091" marB="0" anchor="ctr"/>
                </a:tc>
                <a:extLst>
                  <a:ext uri="{0D108BD9-81ED-4DB2-BD59-A6C34878D82A}">
                    <a16:rowId xmlns:a16="http://schemas.microsoft.com/office/drawing/2014/main" val="4160663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8755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334</Words>
  <Application>Microsoft Office PowerPoint</Application>
  <PresentationFormat>Widescreen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Process flow – Registration of Non-Private on MFL and Sinjani</vt:lpstr>
      <vt:lpstr>Registration of Private Organizations/Partners on  MFL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flow –                                        Private Organisations Registration on  MFL</dc:title>
  <dc:creator>Franco-Lee Smith</dc:creator>
  <cp:lastModifiedBy>Franco-Lee Smith</cp:lastModifiedBy>
  <cp:revision>21</cp:revision>
  <dcterms:created xsi:type="dcterms:W3CDTF">2022-06-07T10:32:49Z</dcterms:created>
  <dcterms:modified xsi:type="dcterms:W3CDTF">2022-06-08T09:33:36Z</dcterms:modified>
</cp:coreProperties>
</file>